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674488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Hit the Plate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poppers, 2 falling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Red stitch target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Stomp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18x24 plates + stands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117B9A6-C233-4522-8B40-3CCC024B9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36" y="3427386"/>
            <a:ext cx="6590127" cy="53859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Hit the Plate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Hit the Plate is a 23 round, 115 point, Comstock field course. There are 9 USPSA targets, 3 colt poppers, and 2 falling plates.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swinging plates are activated by the stomp box. Please check the activator prior to walkthrough and set the activator the same way </a:t>
            </a:r>
            <a:r>
              <a:rPr lang="en-US"/>
              <a:t>every time.</a:t>
            </a:r>
            <a:endParaRPr lang="en-US" dirty="0"/>
          </a:p>
          <a:p>
            <a:endParaRPr lang="en-US" dirty="0"/>
          </a:p>
          <a:p>
            <a:r>
              <a:rPr lang="en-US" dirty="0"/>
              <a:t>Handgun start position is hands touching marks on wall.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any mark on wall.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192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2020-08-19T20:15:35Z</dcterms:modified>
  <cp:category>Shooting</cp:category>
</cp:coreProperties>
</file>

<file path=docProps/thumbnail.jpeg>
</file>